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7E5A6-41AB-E86F-9385-B62285D19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09B82-9FC1-4B54-93DD-51B43799C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A8C20-8B6D-1052-D0F8-444751AA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292EA-FF1F-B53C-50E5-2EB830EAB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44CDD-71DE-835E-0D65-49D2B375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79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38FF4-7273-E886-5A77-412CD5A8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5D9212-D8C1-A032-1FDA-738A57612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D3405-51C2-A3E4-96A3-65EA496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DD81B-E179-26B5-FDDE-6A33BF12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33EB1-61D6-07C3-5BE8-D1E22C8A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95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2B4A13-EC19-5B58-66C2-0215DC479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689747-ECEA-6B8E-B18F-D687AD621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1C175-6E62-6FEF-4ECC-359E30D9B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41E48-7300-30DC-DDA8-DD2D7136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35BB0-79B2-4FAA-E23A-27258DC3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04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B93F5-DD58-45F1-932D-BBB93ECC1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5A5EA-EA42-F175-7A46-6450484B3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9F7BC-80E7-8660-BFD8-4974B57B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125ED-4C13-077D-6558-12B856407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A8541-3FD3-7490-38B4-3ADD1838B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57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7A1B5-D2AE-422E-AE67-D04FC8636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BE9FE-7E87-3BA7-4BA6-AF5FD8D3E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23127-753F-2032-D510-E7A1CFAE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60AFD-718E-91CD-086D-2A5CE913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A9E94-FA70-CD8A-2DFC-B812809D4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06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360A4-9215-D280-4CDF-DC8AA44B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C3606-AC23-DC23-9682-3F6F9FF97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2E408-E7A6-7F86-FC35-2C1C82103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F3786A-7ED2-3755-1DAD-97108282A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1FCB2-4313-0105-811D-2E64446C6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A8EA8-E1F3-225F-3A02-DB5A30FF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72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20EE-7D9B-DAC5-A920-1FE2431FC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E9B9C-81F7-867D-43ED-ED301F602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C5F9D-875C-C190-8B3C-BD8386714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DA083-F759-E4D2-4F5A-E84A818C36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991350-C307-66ED-4BAF-5A2A0D5231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C98EBF-957A-48B4-2B8B-A55264878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8BFB43-07BF-4622-F034-373D711A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BDD0B3-8767-7B77-4187-D410F186C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34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0E63-C7BC-7080-2D66-B453CA01A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B68262-F46E-32F2-FCFB-B02E3B47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03EB73-C930-253E-6860-D69D0F859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7F560-7F79-1BDD-23EB-F5D41AB3D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16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0AE26A-2632-CBD6-0952-3262A2CCC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0E830F-9556-00BD-2148-62FD81A9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7F307-7459-644E-52BA-DCF17432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8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DC2C-A622-D47E-E1AC-416B62BD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818F1-0312-7D9B-40A8-FD092C1FF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99675-3A1F-CEE0-35DD-CE1D899B1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4C6A4-8AA5-DDCF-F0F0-C0EED8EBB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C54E0-292C-2A50-760F-1B232DECC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FF794-BC8F-ED22-3D67-8A1A0BC51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66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A99B0-AEF2-B03E-8E54-E76641095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5D147F-977C-75C4-7C41-655765BA8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C8264-E607-9702-6732-A2E7EDA26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2142C-9B34-730E-B689-ED2BCEE1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89986-76F1-6EA1-E719-ED66DBA7A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A007A-62F7-1046-461D-FC1004615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6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58797E-239F-DB53-5EB7-C76621FE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83266-4F42-4161-BD01-A589973AC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909C7-AB6C-EB76-002D-338FD2430A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0CA282-D496-4A96-8F6C-23E1451B007C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A2746-C3B4-B178-C5D3-B8E303961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F542A-488A-4BD5-6E2A-B3231445C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17617E-31EE-4695-882D-D1D0D359C4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3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1469DA-1D76-8794-D937-B073E55CFC8B}"/>
              </a:ext>
            </a:extLst>
          </p:cNvPr>
          <p:cNvSpPr txBox="1"/>
          <p:nvPr/>
        </p:nvSpPr>
        <p:spPr>
          <a:xfrm>
            <a:off x="382772" y="691116"/>
            <a:ext cx="4433777" cy="2308324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3"/>
                </a:solidFill>
              </a:rPr>
              <a:t>Film title:</a:t>
            </a:r>
          </a:p>
          <a:p>
            <a:endParaRPr lang="en-GB" dirty="0">
              <a:solidFill>
                <a:schemeClr val="accent3"/>
              </a:solidFill>
            </a:endParaRPr>
          </a:p>
          <a:p>
            <a:r>
              <a:rPr lang="en-GB" dirty="0">
                <a:solidFill>
                  <a:schemeClr val="accent3"/>
                </a:solidFill>
              </a:rPr>
              <a:t>Director:</a:t>
            </a:r>
          </a:p>
          <a:p>
            <a:endParaRPr lang="en-GB" dirty="0">
              <a:solidFill>
                <a:schemeClr val="accent3"/>
              </a:solidFill>
            </a:endParaRPr>
          </a:p>
          <a:p>
            <a:r>
              <a:rPr lang="en-GB" dirty="0">
                <a:solidFill>
                  <a:schemeClr val="accent3"/>
                </a:solidFill>
              </a:rPr>
              <a:t>Genre:</a:t>
            </a:r>
          </a:p>
          <a:p>
            <a:endParaRPr lang="en-GB" dirty="0">
              <a:solidFill>
                <a:schemeClr val="accent3"/>
              </a:solidFill>
            </a:endParaRPr>
          </a:p>
          <a:p>
            <a:r>
              <a:rPr lang="en-GB" dirty="0">
                <a:solidFill>
                  <a:schemeClr val="accent3"/>
                </a:solidFill>
              </a:rPr>
              <a:t>Starring:</a:t>
            </a:r>
          </a:p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1DB78D-9F7D-45E8-1AF8-E3C514F4F405}"/>
              </a:ext>
            </a:extLst>
          </p:cNvPr>
          <p:cNvSpPr txBox="1"/>
          <p:nvPr/>
        </p:nvSpPr>
        <p:spPr>
          <a:xfrm>
            <a:off x="5263116" y="691116"/>
            <a:ext cx="6546112" cy="2308324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Favourite character (explaining why they are so good):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7E985B-B7FD-9AC5-90A0-A7744CB37D6D}"/>
              </a:ext>
            </a:extLst>
          </p:cNvPr>
          <p:cNvSpPr txBox="1"/>
          <p:nvPr/>
        </p:nvSpPr>
        <p:spPr>
          <a:xfrm>
            <a:off x="382772" y="3225201"/>
            <a:ext cx="6546112" cy="2308324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Best scene (explaining why it is so good):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E49492-6EDA-30D0-0CD2-CF25D7553C6B}"/>
              </a:ext>
            </a:extLst>
          </p:cNvPr>
          <p:cNvSpPr txBox="1"/>
          <p:nvPr/>
        </p:nvSpPr>
        <p:spPr>
          <a:xfrm>
            <a:off x="7375451" y="3203944"/>
            <a:ext cx="4433777" cy="3416320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If you could change one thing about the film, what would it be?</a:t>
            </a: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rgbClr val="FFC000"/>
              </a:solidFill>
            </a:endParaRPr>
          </a:p>
          <a:p>
            <a:endParaRPr lang="en-GB" dirty="0">
              <a:solidFill>
                <a:schemeClr val="accent3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288F83-90C1-DA18-1991-AF60847639EB}"/>
              </a:ext>
            </a:extLst>
          </p:cNvPr>
          <p:cNvSpPr txBox="1"/>
          <p:nvPr/>
        </p:nvSpPr>
        <p:spPr>
          <a:xfrm>
            <a:off x="205563" y="5759286"/>
            <a:ext cx="6900530" cy="92333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Other films that are similar: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D6E383-AC4D-5084-F57C-8EECC3B2831B}"/>
              </a:ext>
            </a:extLst>
          </p:cNvPr>
          <p:cNvSpPr txBox="1"/>
          <p:nvPr/>
        </p:nvSpPr>
        <p:spPr>
          <a:xfrm>
            <a:off x="4277832" y="148856"/>
            <a:ext cx="3636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solidFill>
                  <a:srgbClr val="002060"/>
                </a:solidFill>
              </a:rPr>
              <a:t>MOVIE ANALYSIS SHEET</a:t>
            </a:r>
          </a:p>
        </p:txBody>
      </p:sp>
    </p:spTree>
    <p:extLst>
      <p:ext uri="{BB962C8B-B14F-4D97-AF65-F5344CB8AC3E}">
        <p14:creationId xmlns:p14="http://schemas.microsoft.com/office/powerpoint/2010/main" val="162314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40FC4DCA08E84BAD54395ACD77588E" ma:contentTypeVersion="19" ma:contentTypeDescription="Create a new document." ma:contentTypeScope="" ma:versionID="07c8f28c13a376a83a31d29db0173600">
  <xsd:schema xmlns:xsd="http://www.w3.org/2001/XMLSchema" xmlns:xs="http://www.w3.org/2001/XMLSchema" xmlns:p="http://schemas.microsoft.com/office/2006/metadata/properties" xmlns:ns2="b825e902-c6e3-45a4-a1a2-7e23c9adedd4" xmlns:ns3="4730f21c-7ee7-45a8-a3f0-39cf8e6fd1a5" targetNamespace="http://schemas.microsoft.com/office/2006/metadata/properties" ma:root="true" ma:fieldsID="37778cc3961093e82daed7f0a4995d8e" ns2:_="" ns3:_="">
    <xsd:import namespace="b825e902-c6e3-45a4-a1a2-7e23c9adedd4"/>
    <xsd:import namespace="4730f21c-7ee7-45a8-a3f0-39cf8e6fd1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e902-c6e3-45a4-a1a2-7e23c9ade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c899dcd-3d9d-4b13-9e95-2b76099110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30f21c-7ee7-45a8-a3f0-39cf8e6fd1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5011ea-a1aa-454c-b612-31c3c7a0216d}" ma:internalName="TaxCatchAll" ma:showField="CatchAllData" ma:web="4730f21c-7ee7-45a8-a3f0-39cf8e6fd1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25e902-c6e3-45a4-a1a2-7e23c9adedd4">
      <Terms xmlns="http://schemas.microsoft.com/office/infopath/2007/PartnerControls"/>
    </lcf76f155ced4ddcb4097134ff3c332f>
    <TaxCatchAll xmlns="4730f21c-7ee7-45a8-a3f0-39cf8e6fd1a5" xsi:nil="true"/>
  </documentManagement>
</p:properties>
</file>

<file path=customXml/itemProps1.xml><?xml version="1.0" encoding="utf-8"?>
<ds:datastoreItem xmlns:ds="http://schemas.openxmlformats.org/officeDocument/2006/customXml" ds:itemID="{2DC4C5D3-490B-4850-92B7-8433DC14C2C8}"/>
</file>

<file path=customXml/itemProps2.xml><?xml version="1.0" encoding="utf-8"?>
<ds:datastoreItem xmlns:ds="http://schemas.openxmlformats.org/officeDocument/2006/customXml" ds:itemID="{1148A67A-1ACE-483F-8895-C2C25BCF802E}"/>
</file>

<file path=customXml/itemProps3.xml><?xml version="1.0" encoding="utf-8"?>
<ds:datastoreItem xmlns:ds="http://schemas.openxmlformats.org/officeDocument/2006/customXml" ds:itemID="{E15E9E23-A0E0-4EF0-BCD0-F70914FBF67D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53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McFadden, Mr K</dc:creator>
  <cp:lastModifiedBy>McFadden, Mr K</cp:lastModifiedBy>
  <cp:revision>1</cp:revision>
  <dcterms:created xsi:type="dcterms:W3CDTF">2024-07-15T07:05:28Z</dcterms:created>
  <dcterms:modified xsi:type="dcterms:W3CDTF">2024-07-15T07:13:16Z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0x0101009F40FC4DCA08E84BAD54395ACD77588E</vt:lpwstr>
  </property>
</Properties>
</file>