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21F43-1913-20DE-A0ED-CE3563312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F41BD-B738-D31B-18AE-3D3A9C35E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4F825-0F76-0CA6-8EDE-4517F2A13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261B3-45CD-B20D-4948-7E17D2A11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2AA7D-22DD-B2BC-1265-291804304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87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794E6-9460-794E-3C17-F090DEED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CF1310-1AA3-3E0E-FD08-01A0D9325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3389C-C1B1-5033-50A6-ADB801C4F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0446E-D929-D8B9-0957-78BE3FA9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A5BB4-2DCF-EC15-9277-4549F4C80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90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A46C3D-57D5-0D38-61D9-71713A4F1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D73A3-9558-895C-803C-B11894C6B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EFE39-3984-0B09-A90E-0A1A20167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8159D-7C6B-BC07-9CDA-861EFD20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409CE-7201-412B-1F64-FF0221203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3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6CD55-74EB-34AF-DA70-F3A7D1A26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FA740-C718-2CB4-215E-EC8F774C9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890B4-8A31-47B2-E1CE-5C6B397B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7560A-6FF0-0C25-D402-BA5AEEBD8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F92A-1326-1B69-3B50-05DB39E7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63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7B228-27FF-40BF-ED46-E5DF2FA91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808ED-77A9-7983-6794-5FB4F55D9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51BD5-3F38-335A-F090-42CD5803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99E17-B53D-30EF-4748-C27AFA977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95E27-160F-B0DC-DFCA-F4ED63752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97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58F9F-8C43-D30D-C684-9AE5E86B5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621BD-4EDA-321C-0A97-6525694B3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365E2-4AB3-B8E4-13F2-968DA29C0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85AE2-9506-0DA3-36F7-F403494F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85FC0-9E5B-9E6A-5BF1-FC27AAB7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C8F1F-AAF0-9D48-FE7B-F2F352D8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45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064BA-6D85-6558-C3FF-0CA7FD9B8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C9987C-587A-6B63-12EB-C66BC16DB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3DDC4-C368-E703-5B39-EEC9F7645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B7003E-5291-82C3-1B4D-C038448C2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DFC27A-0A2E-E094-2E59-B24494FD8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FF134-A3EF-FC34-A006-A11FA09DF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B86859-C008-8019-3A9B-E4477D53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D86992-B1D8-C479-BF69-3B2C2EF4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07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7A66-1C7A-E3E4-3D19-C0B39044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5C613D-6F52-7EDA-07A0-1B40E6F3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053D3-EA5F-2362-323B-679B791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845E99-24FB-4A2D-1409-5FAAD2F3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45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4F687-0D99-5438-2B82-076EBE85E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6AB465-99C7-AAA7-7099-0BD39DA8C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87E48-992E-C90E-2CDC-9147FDDD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51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AF6CF-416F-9F5B-D17F-C0198B5CA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4A9B2-1C2D-7243-1167-96FC2F6D1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782E5-C9D3-940A-7302-4987E8799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405B4-2D5A-69B3-DC05-2BCA277A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F605D-EF14-1A36-DA3C-38F987596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29D44-3D59-156C-99A4-AF49BE940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0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8C464-CE4F-D593-5610-4AB7FC903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A62D7F-82FC-B0CC-1DEB-799B3A4511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AFC61-7E23-D93D-372E-2084D3FB4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73A9C-8CA5-2DB3-75D0-AF2E5EA1F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13813-1FFB-DC26-3B8E-B9E8EF941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8641C2-B158-88E1-77E3-1929B4949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87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53EEB8-4C1B-6922-3559-2B4A58551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D3B41-61F2-AAA0-D9A6-9C18E76FC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236E3-6E7D-4361-7717-B35672BD5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6A6D38-6F0B-4F5E-9F91-9FB25555CBDC}" type="datetimeFigureOut">
              <a:rPr lang="en-GB" smtClean="0"/>
              <a:t>09/07/2025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0103D-95E0-E30D-8F99-91AA0972D9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7C1AD-403B-6149-E229-B78CCC2FE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7C0273-F442-47BC-BDC6-486B1A0964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3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bc.co.uk/bitesize/guides/zjgyb82/revision/1" TargetMode="External"/><Relationship Id="rId5" Type="http://schemas.openxmlformats.org/officeDocument/2006/relationships/hyperlink" Target="https://www.designorate.com/10-online-mind-mapping-tools-for-designers/" TargetMode="External"/><Relationship Id="rId4" Type="http://schemas.openxmlformats.org/officeDocument/2006/relationships/hyperlink" Target="https://technologystudent.com/designpro/matintro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4DA1-7613-E6E4-5BBB-604682D61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DT Summer Homework for Year 9 into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A33C4-39C7-6A4E-D91C-A462DC3E39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Bring your homework to your 1</a:t>
            </a:r>
            <a:r>
              <a:rPr lang="en-GB" baseline="30000" dirty="0"/>
              <a:t>st</a:t>
            </a:r>
            <a:r>
              <a:rPr lang="en-GB" dirty="0"/>
              <a:t> DT lesson in September</a:t>
            </a:r>
          </a:p>
        </p:txBody>
      </p:sp>
    </p:spTree>
    <p:extLst>
      <p:ext uri="{BB962C8B-B14F-4D97-AF65-F5344CB8AC3E}">
        <p14:creationId xmlns:p14="http://schemas.microsoft.com/office/powerpoint/2010/main" val="422678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3442C-3A9C-5625-12E8-F5479F903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6153"/>
          </a:xfrm>
        </p:spPr>
        <p:txBody>
          <a:bodyPr>
            <a:normAutofit fontScale="90000"/>
          </a:bodyPr>
          <a:lstStyle/>
          <a:p>
            <a:r>
              <a:rPr lang="en-GB" dirty="0"/>
              <a:t>DT Summer Homework for Year 9 into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78F03-E479-6BDB-A96C-B736ECE27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22" y="949361"/>
            <a:ext cx="10515600" cy="2180767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Create a visually effective Mind map on ‘</a:t>
            </a:r>
            <a:r>
              <a:rPr lang="en-GB" b="1" dirty="0"/>
              <a:t>Materials</a:t>
            </a:r>
            <a:r>
              <a:rPr lang="en-GB" dirty="0"/>
              <a:t>’:</a:t>
            </a:r>
          </a:p>
          <a:p>
            <a:r>
              <a:rPr lang="en-GB" dirty="0"/>
              <a:t>Research different types of materials. Include the following: Papers and Boards, Metals, Polymers, Timbers (woods), Smart and Modern materials, Textiles,</a:t>
            </a:r>
          </a:p>
          <a:p>
            <a:r>
              <a:rPr lang="en-GB" dirty="0"/>
              <a:t>Add thumbnail images to each material group</a:t>
            </a:r>
          </a:p>
          <a:p>
            <a:r>
              <a:rPr lang="en-GB" dirty="0"/>
              <a:t>Suggested size is A3</a:t>
            </a:r>
          </a:p>
          <a:p>
            <a:pPr marL="0" indent="0">
              <a:buNone/>
            </a:pPr>
            <a:r>
              <a:rPr lang="en-GB" dirty="0"/>
              <a:t>Collect A3 paper from DT(E9,10 OR 11 before the summer holiday</a:t>
            </a:r>
          </a:p>
          <a:p>
            <a:pPr marL="0" indent="0">
              <a:buNone/>
            </a:pPr>
            <a:r>
              <a:rPr lang="en-GB" dirty="0"/>
              <a:t>Examples of Mind maps: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F6C828-54DF-F02D-621C-CA9B150113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011" t="21844" r="22925" b="32198"/>
          <a:stretch>
            <a:fillRect/>
          </a:stretch>
        </p:blipFill>
        <p:spPr>
          <a:xfrm>
            <a:off x="418915" y="3130128"/>
            <a:ext cx="4803534" cy="24317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91F21B-0247-3C86-7F81-6B1E8A62C95D}"/>
              </a:ext>
            </a:extLst>
          </p:cNvPr>
          <p:cNvSpPr txBox="1"/>
          <p:nvPr/>
        </p:nvSpPr>
        <p:spPr>
          <a:xfrm>
            <a:off x="503748" y="6226915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E0793B-92CD-79D8-90E2-02EF37DFEEEF}"/>
              </a:ext>
            </a:extLst>
          </p:cNvPr>
          <p:cNvSpPr txBox="1"/>
          <p:nvPr/>
        </p:nvSpPr>
        <p:spPr>
          <a:xfrm>
            <a:off x="503748" y="5488251"/>
            <a:ext cx="3645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prstClr val="black"/>
                </a:solidFill>
              </a:rPr>
              <a:t>Example</a:t>
            </a:r>
            <a:r>
              <a:rPr lang="en-GB" sz="1400" dirty="0">
                <a:solidFill>
                  <a:prstClr val="black"/>
                </a:solidFill>
              </a:rPr>
              <a:t> of content for your</a:t>
            </a:r>
          </a:p>
          <a:p>
            <a:r>
              <a:rPr lang="en-GB" sz="1400" dirty="0">
                <a:solidFill>
                  <a:prstClr val="black"/>
                </a:solidFill>
              </a:rPr>
              <a:t>Mind map-add printed images and drawings</a:t>
            </a:r>
          </a:p>
          <a:p>
            <a:r>
              <a:rPr lang="en-GB" sz="1400" dirty="0">
                <a:solidFill>
                  <a:prstClr val="black"/>
                </a:solidFill>
              </a:rPr>
              <a:t> </a:t>
            </a:r>
            <a:endParaRPr lang="en-GB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76A7FE-0BF7-1989-CDF9-218F1EBCE37D}"/>
              </a:ext>
            </a:extLst>
          </p:cNvPr>
          <p:cNvSpPr txBox="1"/>
          <p:nvPr/>
        </p:nvSpPr>
        <p:spPr>
          <a:xfrm>
            <a:off x="5599846" y="5363461"/>
            <a:ext cx="464505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Example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of how to present your </a:t>
            </a:r>
          </a:p>
          <a:p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Mind map-add </a:t>
            </a:r>
            <a:r>
              <a:rPr lang="en-GB" sz="1400" dirty="0">
                <a:solidFill>
                  <a:prstClr val="black"/>
                </a:solidFill>
                <a:latin typeface="Aptos" panose="02110004020202020204"/>
              </a:rPr>
              <a:t>printed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images and drawings</a:t>
            </a:r>
          </a:p>
          <a:p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(the example is for a different topic to yours)</a:t>
            </a:r>
            <a:endParaRPr lang="en-GB" sz="1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1E57B32-B721-9D03-5F36-F30067C66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200" y="3175427"/>
            <a:ext cx="3717558" cy="206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F64BFDE-370E-BFD7-4072-E518F19D9DC7}"/>
              </a:ext>
            </a:extLst>
          </p:cNvPr>
          <p:cNvSpPr txBox="1"/>
          <p:nvPr/>
        </p:nvSpPr>
        <p:spPr>
          <a:xfrm>
            <a:off x="9916998" y="1682340"/>
            <a:ext cx="21398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Useful links:</a:t>
            </a:r>
          </a:p>
          <a:p>
            <a:r>
              <a:rPr lang="en-GB" dirty="0">
                <a:hlinkClick r:id="rId4"/>
              </a:rPr>
              <a:t>Introduction to Materials Research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5"/>
              </a:rPr>
              <a:t>13 Online Design Thinking Tools for Mind Mapping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6"/>
              </a:rPr>
              <a:t>Physical and working properties - Material categories and properties - AQA - GCSE Design and Technology Revision - AQA - BBC Bitesize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603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40FC4DCA08E84BAD54395ACD77588E" ma:contentTypeVersion="20" ma:contentTypeDescription="Create a new document." ma:contentTypeScope="" ma:versionID="1ee0eb25f70db2de12a4cac3c31ea919">
  <xsd:schema xmlns:xsd="http://www.w3.org/2001/XMLSchema" xmlns:xs="http://www.w3.org/2001/XMLSchema" xmlns:p="http://schemas.microsoft.com/office/2006/metadata/properties" xmlns:ns2="b825e902-c6e3-45a4-a1a2-7e23c9adedd4" xmlns:ns3="4730f21c-7ee7-45a8-a3f0-39cf8e6fd1a5" targetNamespace="http://schemas.microsoft.com/office/2006/metadata/properties" ma:root="true" ma:fieldsID="24e9b2259966e83b9b3baf95bc1f08cf" ns2:_="" ns3:_="">
    <xsd:import namespace="b825e902-c6e3-45a4-a1a2-7e23c9adedd4"/>
    <xsd:import namespace="4730f21c-7ee7-45a8-a3f0-39cf8e6fd1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e902-c6e3-45a4-a1a2-7e23c9ade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c899dcd-3d9d-4b13-9e95-2b76099110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30f21c-7ee7-45a8-a3f0-39cf8e6fd1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5011ea-a1aa-454c-b612-31c3c7a0216d}" ma:internalName="TaxCatchAll" ma:showField="CatchAllData" ma:web="4730f21c-7ee7-45a8-a3f0-39cf8e6fd1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25e902-c6e3-45a4-a1a2-7e23c9adedd4">
      <Terms xmlns="http://schemas.microsoft.com/office/infopath/2007/PartnerControls"/>
    </lcf76f155ced4ddcb4097134ff3c332f>
    <TaxCatchAll xmlns="4730f21c-7ee7-45a8-a3f0-39cf8e6fd1a5" xsi:nil="true"/>
  </documentManagement>
</p:properties>
</file>

<file path=customXml/itemProps1.xml><?xml version="1.0" encoding="utf-8"?>
<ds:datastoreItem xmlns:ds="http://schemas.openxmlformats.org/officeDocument/2006/customXml" ds:itemID="{9D0F0DAD-7270-4C5E-9C3E-D830EE91E2A3}"/>
</file>

<file path=customXml/itemProps2.xml><?xml version="1.0" encoding="utf-8"?>
<ds:datastoreItem xmlns:ds="http://schemas.openxmlformats.org/officeDocument/2006/customXml" ds:itemID="{906E0632-09AD-4C82-A02C-DDFFA6705058}"/>
</file>

<file path=customXml/itemProps3.xml><?xml version="1.0" encoding="utf-8"?>
<ds:datastoreItem xmlns:ds="http://schemas.openxmlformats.org/officeDocument/2006/customXml" ds:itemID="{515CC5BE-16B3-42E6-8B62-5DB58A6C4FF1}"/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167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DT Summer Homework for Year 9 into 10</vt:lpstr>
      <vt:lpstr>DT Summer Homework for Year 9 into 10</vt:lpstr>
    </vt:vector>
  </TitlesOfParts>
  <Company>The Hazeley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Liepina, Miss S</dc:creator>
  <cp:lastModifiedBy>Lazenby, Mrs L</cp:lastModifiedBy>
  <cp:revision>2</cp:revision>
  <dcterms:created xsi:type="dcterms:W3CDTF">2025-07-08T10:25:16Z</dcterms:created>
  <dcterms:modified xsi:type="dcterms:W3CDTF">2025-07-09T06:59:39Z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0x0101009F40FC4DCA08E84BAD54395ACD77588E</vt:lpwstr>
  </property>
</Properties>
</file>